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19F4E-1E87-1540-7B55-E6AD15230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E65142-06D3-0F74-D492-14B71F552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F0AA4C-C96B-EC54-EB0C-BD74AC34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19F8A7-818D-F1A3-F452-83CDD01A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BAC615-4A87-7285-CC07-F7EEF013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35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A22109-7B65-4551-8B5E-F49BFBCA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FA7D99-FCEB-018F-2F87-60E5237F3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D24A98-A090-6960-321A-8820507B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1228E0-FCB5-F4AB-D700-5D13CB84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3BBA4F-C497-3EE1-3588-1E6D0659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36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678E18-1130-F37A-5870-AB96EC84F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0B59FA-DEF9-D536-5BE2-76275DFF1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A48773-1EB8-98D1-1B6C-F0ABB8C6B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5A8534-915E-B866-EFD6-905725BF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B284DF-ED43-2819-744D-E85F50AD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F96ED3-38CB-3397-CBA9-2ACD249C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6A05AF-F0BC-D96E-A414-DCDE07DBA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04D4CF-AAC3-07F9-8033-4DF86031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C05951-3CEB-A6DA-DB20-8AFA15AD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6F563F-1723-73AF-0778-9ED23B02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55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2D39C-E0D2-66C9-777A-0998EC38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14B896-2F6F-188D-99EF-3692D24A5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752DE-EE4A-C568-6032-B868BC52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5C7DE9-0D96-5625-C4AA-A36E99CE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99FAB3-129B-769D-4BA5-7E50117A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89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29A3F-C46F-2265-8B6A-FECB3EEC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F9BFB0-3528-2700-7E8F-F7D94EC74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32FA44-EA33-B341-9B0F-624E6171B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A8F169-7D8B-12F3-3EB2-EAC938D7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345D01-5EDF-8CBB-22A1-582CCAC0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14878C-BFC1-4A30-A6EB-3345C94F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9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6031B-6B9C-88EC-E0CA-221350BE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6DE5B5-B7F7-951C-41EF-A51FFC6A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5261E1-784D-364A-6469-A3D00AB53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70590F-A917-ADE3-21DC-B5603F569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E66E062-7317-4D40-3F49-BFB5E7BF8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D7F6D6E-CFEA-A8EE-0743-FE01788E8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52C36C-D5F0-F78A-9929-BD2A3825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E89EB78-0449-1B9B-3796-4D293290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05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A126B-4874-13BB-5E8B-491CB863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71C056-4A8D-CF1C-851E-FEDA946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6C8B2B-E9E8-2CDB-3492-6A33F9BD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9F8AFF-1296-4971-6BFE-97E52660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04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BF83E4-ACC8-164B-FBB3-D60BBB7B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2431780-02EA-754F-82F1-E4F6A45E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5EDBEA-066A-D5EA-30BF-07BFEF67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87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5F51A-A5E7-B4C0-522D-28E00A5A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C308B6-5285-CF5F-1FD5-2D56A18C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0DBFA3-0FAD-EE30-BC19-F6AD23D8A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37D0C4-A093-C9BD-5FA1-B9F9202D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1DAB88-4A69-C2C9-605B-A556ACB4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2CDB94-1BDE-F774-F8C7-240A4BFD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0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7FA033-8603-6A83-0BB1-3B4CCAF3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66DDAF-8F12-5B5D-81DC-929FE0790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34A625-DA92-986A-D629-829550E19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18FE3E-EADB-3B24-18A7-78A58215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06335C-06D6-CF60-4D2F-F127D327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000ABD-9887-9D35-C717-62179418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9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04B90-8177-8138-2101-56FEFCAC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E62FD-A785-CA5D-CE06-54C1533DD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4A58B4-51AF-2E86-DD4A-526BB82F0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1EC-85C5-481E-A31C-385DA07D9B51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66D49C-BC8A-CEDA-C6C1-322C87466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E3C6CA-6C13-1CC5-F7A9-1CCABD57B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29782-ADD4-4CA1-9729-B9603B2D0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5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TAN4UKmax/microcontrollersCourse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tan4uk/" TargetMode="Externa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AN4UKmax/microcontrollersCourseWork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518F2-16EB-B6B2-0268-A281FC7F1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Микроконтроллеры в электроприводе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2690C0-1520-99D4-A309-C40757A0A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Проектирование системы управления регулируемым электроприводом с помощью частотного преобразователя Delta VFD-B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9AD901-3C62-96AE-0CE6-AD36B34DD4B0}"/>
              </a:ext>
            </a:extLst>
          </p:cNvPr>
          <p:cNvSpPr txBox="1">
            <a:spLocks/>
          </p:cNvSpPr>
          <p:nvPr/>
        </p:nvSpPr>
        <p:spPr>
          <a:xfrm>
            <a:off x="1643743" y="49077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Часть 1 – Управление с компьютера</a:t>
            </a:r>
          </a:p>
        </p:txBody>
      </p:sp>
    </p:spTree>
    <p:extLst>
      <p:ext uri="{BB962C8B-B14F-4D97-AF65-F5344CB8AC3E}">
        <p14:creationId xmlns:p14="http://schemas.microsoft.com/office/powerpoint/2010/main" val="209519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67E4C-AFC0-72EE-02A8-8A08097D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Doxygen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60C4B-BDF7-D7CD-837C-25CA12E5B17E}"/>
              </a:ext>
            </a:extLst>
          </p:cNvPr>
          <p:cNvSpPr txBox="1"/>
          <p:nvPr/>
        </p:nvSpPr>
        <p:spPr>
          <a:xfrm>
            <a:off x="0" y="1690688"/>
            <a:ext cx="9964511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/**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*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@file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COMPort.h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*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@author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TAN4UK (tan4ukmak7@gmail.com)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*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@brief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Class for communication with COM port through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WinAPI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*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@version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0.1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*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@date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2023-02-13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*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*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@copyright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Copyright (c) 2023 TAN4UK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r>
              <a:rPr lang="ru-RU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*/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C38B8E-BD33-9B3B-23D0-9B3ABDC9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41" y="3016251"/>
            <a:ext cx="6129063" cy="35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3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79CBB-1C03-6EBB-18EB-C2F83354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RS-485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F12AAB6-22D6-4FE3-9C11-62E192E0D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809" y="2162712"/>
            <a:ext cx="9002381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5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05CA7C-2CC3-F6C0-38F1-88998510A54E}"/>
              </a:ext>
            </a:extLst>
          </p:cNvPr>
          <p:cNvSpPr txBox="1"/>
          <p:nvPr/>
        </p:nvSpPr>
        <p:spPr>
          <a:xfrm>
            <a:off x="-2720" y="1600791"/>
            <a:ext cx="6098720" cy="3157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#include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Windows.h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HANDLE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hCOM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DWORD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 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 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tInterval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tMultiplier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tConstant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WriteDCB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TimeoutsSetup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81515-3CE6-D147-C5E9-2C1B93662FDE}"/>
              </a:ext>
            </a:extLst>
          </p:cNvPr>
          <p:cNvSpPr txBox="1"/>
          <p:nvPr/>
        </p:nvSpPr>
        <p:spPr>
          <a:xfrm>
            <a:off x="4251960" y="820593"/>
            <a:ext cx="780288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~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isOpen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Close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SetConfig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SetReadTimeouts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interval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multiplier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constant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ClearReadBuffer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F09CB3-0CF0-5821-F1EB-77E33322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0"/>
            <a:ext cx="10515600" cy="1325563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COM </a:t>
            </a:r>
            <a:r>
              <a:rPr lang="ru-RU" dirty="0"/>
              <a:t>порта</a:t>
            </a:r>
          </a:p>
        </p:txBody>
      </p:sp>
    </p:spTree>
    <p:extLst>
      <p:ext uri="{BB962C8B-B14F-4D97-AF65-F5344CB8AC3E}">
        <p14:creationId xmlns:p14="http://schemas.microsoft.com/office/powerpoint/2010/main" val="22328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05CA7C-2CC3-F6C0-38F1-88998510A54E}"/>
              </a:ext>
            </a:extLst>
          </p:cNvPr>
          <p:cNvSpPr txBox="1"/>
          <p:nvPr/>
        </p:nvSpPr>
        <p:spPr>
          <a:xfrm>
            <a:off x="-2720" y="1600791"/>
            <a:ext cx="6098720" cy="3157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#include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Windows.h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HANDLE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hCOM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DWORD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</a:t>
            </a:r>
            <a:r>
              <a:rPr lang="en-US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error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 </a:t>
            </a:r>
            <a:r>
              <a:rPr lang="en-US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 </a:t>
            </a:r>
            <a:r>
              <a:rPr lang="en-US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tInterval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tMultiplier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tConstant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WriteDCB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TimeoutsSetup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D3497-D61A-3853-B79D-D329CF2F48E3}"/>
              </a:ext>
            </a:extLst>
          </p:cNvPr>
          <p:cNvSpPr txBox="1"/>
          <p:nvPr/>
        </p:nvSpPr>
        <p:spPr>
          <a:xfrm>
            <a:off x="4754880" y="1059650"/>
            <a:ext cx="7178040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hCOM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дескриптор открытого порта;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error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последняя ошибка порта;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массив символов для хранения имени порта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скорость передачи, бод/с;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количество бит данных;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тип проверки четности;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количество стоповых битов;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tInterval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максимальный таймаут между приемом двух байт, мс;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tMultiplier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множитель для расчета общего таймаута чтения;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tConstant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константа для расчета общего таймаута чтения, мс.</a:t>
            </a:r>
          </a:p>
        </p:txBody>
      </p:sp>
    </p:spTree>
    <p:extLst>
      <p:ext uri="{BB962C8B-B14F-4D97-AF65-F5344CB8AC3E}">
        <p14:creationId xmlns:p14="http://schemas.microsoft.com/office/powerpoint/2010/main" val="193126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05CA7C-2CC3-F6C0-38F1-88998510A54E}"/>
              </a:ext>
            </a:extLst>
          </p:cNvPr>
          <p:cNvSpPr txBox="1"/>
          <p:nvPr/>
        </p:nvSpPr>
        <p:spPr>
          <a:xfrm>
            <a:off x="-2720" y="1600791"/>
            <a:ext cx="4879520" cy="3157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#include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Windows.h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HANDLE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hCOM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DWORD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 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 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tInterval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tMultiplier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tConstant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WriteDCB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TimeoutsSetup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4B77E-D065-2395-A982-7093C25D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40" y="289560"/>
            <a:ext cx="7272688" cy="627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05CA7C-2CC3-F6C0-38F1-88998510A54E}"/>
              </a:ext>
            </a:extLst>
          </p:cNvPr>
          <p:cNvSpPr txBox="1"/>
          <p:nvPr/>
        </p:nvSpPr>
        <p:spPr>
          <a:xfrm>
            <a:off x="-2720" y="1600791"/>
            <a:ext cx="4879520" cy="3157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#include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Windows.h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HANDLE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hCOM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DWORD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 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  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tInterval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tMultiplier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tConstant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WriteDCB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TimeoutsSetup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4B1751-DAAD-F934-8E61-7AC0C497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04081"/>
            <a:ext cx="6881080" cy="50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228DE-9C6F-367E-5983-D0EA53DA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585934"/>
            <a:ext cx="5353050" cy="5393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8BF8F-CA3C-47CA-049E-B21BCCEE0B9A}"/>
              </a:ext>
            </a:extLst>
          </p:cNvPr>
          <p:cNvSpPr txBox="1"/>
          <p:nvPr/>
        </p:nvSpPr>
        <p:spPr>
          <a:xfrm>
            <a:off x="0" y="536550"/>
            <a:ext cx="7238456" cy="549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~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isOpen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Close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SetConfig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SetReadTimeouts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interval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multiplier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constant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ClearReadBuffer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93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48BF8F-CA3C-47CA-049E-B21BCCEE0B9A}"/>
              </a:ext>
            </a:extLst>
          </p:cNvPr>
          <p:cNvSpPr txBox="1"/>
          <p:nvPr/>
        </p:nvSpPr>
        <p:spPr>
          <a:xfrm>
            <a:off x="0" y="593319"/>
            <a:ext cx="6860000" cy="56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~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isOpen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Close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SetConfig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SetReadTimeouts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interval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multiplier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constant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ClearReadBuffer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3D9C22-3914-CED9-6F48-511FD614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9747"/>
            <a:ext cx="5650249" cy="29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6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48BF8F-CA3C-47CA-049E-B21BCCEE0B9A}"/>
              </a:ext>
            </a:extLst>
          </p:cNvPr>
          <p:cNvSpPr txBox="1"/>
          <p:nvPr/>
        </p:nvSpPr>
        <p:spPr>
          <a:xfrm>
            <a:off x="0" y="593319"/>
            <a:ext cx="6860000" cy="56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~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isOpen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Close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SetConfig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SetReadTimeouts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interval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multiplier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constant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ClearReadBuffer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A7BB6B-CC29-3414-1924-82C68443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329" y="-1"/>
            <a:ext cx="5701592" cy="43597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CF5C71-56ED-D672-4BE8-EF035EC4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54" y="4501920"/>
            <a:ext cx="4404360" cy="17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7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48BF8F-CA3C-47CA-049E-B21BCCEE0B9A}"/>
              </a:ext>
            </a:extLst>
          </p:cNvPr>
          <p:cNvSpPr txBox="1"/>
          <p:nvPr/>
        </p:nvSpPr>
        <p:spPr>
          <a:xfrm>
            <a:off x="0" y="593319"/>
            <a:ext cx="6860000" cy="56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~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isOpen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Close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SetConfig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SetReadTimeouts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interval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multiplier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constant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ClearReadBuffer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7CCB25-6EB6-8343-A4D6-118AC1BE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143" y="1306285"/>
            <a:ext cx="51028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7E457-8DAC-2EA0-EF30-F79D6F02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79B237F-4428-7311-07FF-9177D269A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215" y="1825625"/>
            <a:ext cx="79695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12DC44-3338-EB00-22D0-C5C2C88C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900" y="0"/>
            <a:ext cx="59261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8BF8F-CA3C-47CA-049E-B21BCCEE0B9A}"/>
              </a:ext>
            </a:extLst>
          </p:cNvPr>
          <p:cNvSpPr txBox="1"/>
          <p:nvPr/>
        </p:nvSpPr>
        <p:spPr>
          <a:xfrm>
            <a:off x="0" y="593319"/>
            <a:ext cx="6860000" cy="56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~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isOpen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Close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SetConfig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SetReadTimeouts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interval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multiplier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constant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ClearReadBuffer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08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48BF8F-CA3C-47CA-049E-B21BCCEE0B9A}"/>
              </a:ext>
            </a:extLst>
          </p:cNvPr>
          <p:cNvSpPr txBox="1"/>
          <p:nvPr/>
        </p:nvSpPr>
        <p:spPr>
          <a:xfrm>
            <a:off x="0" y="593319"/>
            <a:ext cx="6860000" cy="56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~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isOpen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Close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SetConfig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SetReadTimeouts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interval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multiplier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constant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ClearReadBuffer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D1D814-E3D5-E272-5C92-3D65A80E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28" y="104166"/>
            <a:ext cx="3994517" cy="33248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D2F04-02B4-1AB8-1E85-B1B98FB8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991" y="3428999"/>
            <a:ext cx="411734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1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59F429-D6D5-2771-C3E6-8682910F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157" y="898569"/>
            <a:ext cx="5872843" cy="5422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8BF8F-CA3C-47CA-049E-B21BCCEE0B9A}"/>
              </a:ext>
            </a:extLst>
          </p:cNvPr>
          <p:cNvSpPr txBox="1"/>
          <p:nvPr/>
        </p:nvSpPr>
        <p:spPr>
          <a:xfrm>
            <a:off x="0" y="593319"/>
            <a:ext cx="6860000" cy="56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~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isOpen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Close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SetConfig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SetReadTimeouts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interval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multiplier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constant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ClearReadBuffer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65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F5F716-22DB-ECE1-5C54-BB85158C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69" y="1142770"/>
            <a:ext cx="5616575" cy="5121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8BF8F-CA3C-47CA-049E-B21BCCEE0B9A}"/>
              </a:ext>
            </a:extLst>
          </p:cNvPr>
          <p:cNvSpPr txBox="1"/>
          <p:nvPr/>
        </p:nvSpPr>
        <p:spPr>
          <a:xfrm>
            <a:off x="0" y="593319"/>
            <a:ext cx="6860000" cy="56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operator 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noexcept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~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isOpen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Close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SetConfig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baud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9600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parity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'N'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stopBit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SetReadTimeouts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interval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multiplier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constant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ClearReadBuffer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long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3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CC9D7-B566-6468-A346-4EC84D6F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Modbus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C73BE8-A20F-6F0D-A601-B01E8A70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19" y="5100083"/>
            <a:ext cx="5831205" cy="10210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50DDE1-58E8-A5E1-6E65-B112163D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75" y="1569312"/>
            <a:ext cx="5368925" cy="10687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540778-92B6-4AF9-7C0C-73C454597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557723"/>
            <a:ext cx="9257336" cy="1465539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A247A8-33C6-2B69-2EF4-E7AFFF2C1C8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685327" y="2103665"/>
            <a:ext cx="3299548" cy="14540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372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C14DE-1CB2-6484-2A73-0161D8ED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Modbus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31AC0-0145-4C9D-FA51-6A0BD12042EC}"/>
              </a:ext>
            </a:extLst>
          </p:cNvPr>
          <p:cNvSpPr txBox="1"/>
          <p:nvPr/>
        </p:nvSpPr>
        <p:spPr>
          <a:xfrm>
            <a:off x="3141890" y="327253"/>
            <a:ext cx="11092542" cy="6203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#ifdef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FAKE_PORT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COMPortFake     COM;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#else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#endif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devAddress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transmitAttempts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wBuf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256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rBuf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256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CRC16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responseCRCCheck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pduBytes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Transfer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wPDUBytes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rPDUBytes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PrintException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attempt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#ifdef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FAKE_PORT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devAddress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COMPortFake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19200, 8,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 });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#else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devAddress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19200, 8,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 });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#endif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ReadHoldingRegisters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startAddress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nRegisters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WriteSingleRegister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regAddress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regValue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SetNumberOfTransmitAttempts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attempts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4D58-F946-233D-9F21-E317C5DEABD1}"/>
              </a:ext>
            </a:extLst>
          </p:cNvPr>
          <p:cNvSpPr txBox="1"/>
          <p:nvPr/>
        </p:nvSpPr>
        <p:spPr>
          <a:xfrm>
            <a:off x="-391885" y="1325563"/>
            <a:ext cx="7274378" cy="118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// #define FAKE_PORT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#ifdef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FAKE_PORT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#include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COMPortFake.h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#else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#include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COMPort.h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#endif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218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31AC0-0145-4C9D-FA51-6A0BD12042EC}"/>
              </a:ext>
            </a:extLst>
          </p:cNvPr>
          <p:cNvSpPr txBox="1"/>
          <p:nvPr/>
        </p:nvSpPr>
        <p:spPr>
          <a:xfrm>
            <a:off x="366033" y="499143"/>
            <a:ext cx="11092542" cy="3157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#ifdef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FAKE_PORT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COMPortFake     COM;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#else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#endif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devAddress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transmitAttempts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wBuf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256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rBuf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256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];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CRC16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responseCRCCheck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pduBytes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Transfer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wPDUBytes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rPDUBytes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PrintException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attempt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93798-FBCA-AF15-0DC0-20AFE14F4676}"/>
              </a:ext>
            </a:extLst>
          </p:cNvPr>
          <p:cNvSpPr txBox="1"/>
          <p:nvPr/>
        </p:nvSpPr>
        <p:spPr>
          <a:xfrm>
            <a:off x="906916" y="4238789"/>
            <a:ext cx="10378167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экземпляр класса последовательного порта;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devAddress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адрес сервера для подключения;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transmitAttempts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общее количество попыток обмена сообщением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wBuf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буфер, хранящий коммуникационный блок, предназначенный для отправки;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rBuf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буфер, хранящий принятый коммуникационный блок.</a:t>
            </a:r>
          </a:p>
        </p:txBody>
      </p:sp>
    </p:spTree>
    <p:extLst>
      <p:ext uri="{BB962C8B-B14F-4D97-AF65-F5344CB8AC3E}">
        <p14:creationId xmlns:p14="http://schemas.microsoft.com/office/powerpoint/2010/main" val="1121087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762098-7CB3-67C5-22ED-B2BED5430416}"/>
              </a:ext>
            </a:extLst>
          </p:cNvPr>
          <p:cNvSpPr txBox="1"/>
          <p:nvPr/>
        </p:nvSpPr>
        <p:spPr>
          <a:xfrm>
            <a:off x="-270782" y="126826"/>
            <a:ext cx="8821511" cy="285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CRC16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char*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length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3EBCEB-9336-9AD9-5539-993D5425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660" y="660752"/>
            <a:ext cx="4949326" cy="607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ED3557-F9F6-1ED7-4AD0-943FBF5E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40" y="1730827"/>
            <a:ext cx="7234701" cy="4523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0DE30-023A-3147-514A-4BBBC87619E8}"/>
              </a:ext>
            </a:extLst>
          </p:cNvPr>
          <p:cNvSpPr txBox="1"/>
          <p:nvPr/>
        </p:nvSpPr>
        <p:spPr>
          <a:xfrm>
            <a:off x="95160" y="207219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responseCRCCheck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pduBytes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12887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6ED728-B9AD-8FDD-BF5C-0C8FF109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97" y="-9588"/>
            <a:ext cx="4053703" cy="6867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CF8283-17DE-B319-34F6-909A63BE33A3}"/>
              </a:ext>
            </a:extLst>
          </p:cNvPr>
          <p:cNvSpPr txBox="1"/>
          <p:nvPr/>
        </p:nvSpPr>
        <p:spPr>
          <a:xfrm>
            <a:off x="-395969" y="143155"/>
            <a:ext cx="9142639" cy="285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Transfer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wPDUBytes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rPDUBytes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9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93386541-2712-EF00-0991-CEFB89D18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939" y="86547"/>
            <a:ext cx="7848121" cy="668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6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95BCAA-4EF1-C402-44FF-D242DF7A4623}"/>
              </a:ext>
            </a:extLst>
          </p:cNvPr>
          <p:cNvSpPr txBox="1"/>
          <p:nvPr/>
        </p:nvSpPr>
        <p:spPr>
          <a:xfrm>
            <a:off x="-330654" y="240049"/>
            <a:ext cx="7907111" cy="46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devAddress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COMPort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19200, 8,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 });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110AB-503E-3E7C-055F-D8968A65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232" y="0"/>
            <a:ext cx="482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FCB633-B044-C799-8C2B-DCA4B312A7FA}"/>
              </a:ext>
            </a:extLst>
          </p:cNvPr>
          <p:cNvSpPr txBox="1"/>
          <p:nvPr/>
        </p:nvSpPr>
        <p:spPr>
          <a:xfrm>
            <a:off x="-379639" y="174734"/>
            <a:ext cx="6098720" cy="82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ReadHoldingRegisters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startAddress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nRegisters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71F158-D8F6-069A-C1B8-F33D317B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239" y="0"/>
            <a:ext cx="3762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3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13CE81-0B3C-0F34-4029-1ABA5AA19AD4}"/>
              </a:ext>
            </a:extLst>
          </p:cNvPr>
          <p:cNvSpPr txBox="1"/>
          <p:nvPr/>
        </p:nvSpPr>
        <p:spPr>
          <a:xfrm>
            <a:off x="-755196" y="241202"/>
            <a:ext cx="7090682" cy="823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buf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WriteSingleRegister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regAddress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regValue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D76CD-D1E5-E5CC-56A8-736CA12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647" y="1968500"/>
            <a:ext cx="6608582" cy="35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9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73FC8C-72A6-2D27-0638-D860107347FF}"/>
              </a:ext>
            </a:extLst>
          </p:cNvPr>
          <p:cNvSpPr txBox="1"/>
          <p:nvPr/>
        </p:nvSpPr>
        <p:spPr>
          <a:xfrm>
            <a:off x="-379639" y="208469"/>
            <a:ext cx="8935810" cy="285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SetNumberOfTransmitAttempts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char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attempts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FD2A96-4243-FA17-5F2E-F3ABBC77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34" y="1954801"/>
            <a:ext cx="8905532" cy="400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45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95C90-F181-A1AF-5276-99296EB0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VFD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571B2-3F12-E909-114C-875948FCF6CC}"/>
              </a:ext>
            </a:extLst>
          </p:cNvPr>
          <p:cNvSpPr txBox="1"/>
          <p:nvPr/>
        </p:nvSpPr>
        <p:spPr>
          <a:xfrm>
            <a:off x="1934935" y="1154623"/>
            <a:ext cx="7070270" cy="5673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#include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ModbusRTUClient.h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JOG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FWD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REW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}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LED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controlFrequencyBySerialInterface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controlFrequencyByAnalogSignal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controlVFDBySerialInterface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parametersBlocked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VFDCurrentState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JOGcommand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VFD_status_t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FrequencyCommand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// 0x2102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OutFrequency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// 0x2103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OutCurrent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// 0x2104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DCVoltage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// 0x2105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OutVoltage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// 0x2106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PowerFactor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// 0x210A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OutTorque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// 0x210B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MotorSpeed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// 0x210C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VFD_param_t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534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95C90-F181-A1AF-5276-99296EB0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VFD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464A0-C203-C79E-BF31-30508463D0DF}"/>
              </a:ext>
            </a:extLst>
          </p:cNvPr>
          <p:cNvSpPr txBox="1"/>
          <p:nvPr/>
        </p:nvSpPr>
        <p:spPr>
          <a:xfrm>
            <a:off x="655864" y="1098304"/>
            <a:ext cx="11949793" cy="441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ModbusRTUClient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{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9600, 8,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1} });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direction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curFreq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ReadParameterRegisters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GetOutPower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GetVFDTemperature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temp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SetAccelerationTime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SetDecelerationTime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SetWatchdog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8DF1B-32A2-227D-A8A9-14A30622330A}"/>
              </a:ext>
            </a:extLst>
          </p:cNvPr>
          <p:cNvSpPr txBox="1"/>
          <p:nvPr/>
        </p:nvSpPr>
        <p:spPr>
          <a:xfrm>
            <a:off x="328612" y="5512910"/>
            <a:ext cx="11534775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экземпляр класса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Modbus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клиента;</a:t>
            </a:r>
          </a:p>
          <a:p>
            <a:pPr indent="450215" algn="just">
              <a:lnSpc>
                <a:spcPct val="150000"/>
              </a:lnSpc>
            </a:pPr>
            <a:r>
              <a:rPr lang="en-US" sz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maxFrequency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максимальная выходная частота ПЧ. По умолчанию задано 50 Гц, также есть возможность считать ее как значение параметра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01-00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6892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81B7EB-E6B7-3877-9D14-E7E78CA7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95" y="1987731"/>
            <a:ext cx="6191533" cy="2763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464A0-C203-C79E-BF31-30508463D0DF}"/>
              </a:ext>
            </a:extLst>
          </p:cNvPr>
          <p:cNvSpPr txBox="1"/>
          <p:nvPr/>
        </p:nvSpPr>
        <p:spPr>
          <a:xfrm>
            <a:off x="0" y="683088"/>
            <a:ext cx="6096000" cy="549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ModbusRTUClient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{</a:t>
            </a:r>
            <a:r>
              <a:rPr lang="en-US" sz="1800" b="1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9600, 8, </a:t>
            </a:r>
            <a:r>
              <a:rPr lang="en-US" sz="1800" b="1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1} });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direction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curFreq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ReadParameterRegisters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GetOutPower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GetVFDTemperature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temp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SetAccelerationTime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SetDecelerationTime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SetWatchdog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305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4AA0DA-2558-D3ED-D019-B2F44D54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42" y="1373194"/>
            <a:ext cx="6623957" cy="4589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464A0-C203-C79E-BF31-30508463D0DF}"/>
              </a:ext>
            </a:extLst>
          </p:cNvPr>
          <p:cNvSpPr txBox="1"/>
          <p:nvPr/>
        </p:nvSpPr>
        <p:spPr>
          <a:xfrm>
            <a:off x="0" y="683088"/>
            <a:ext cx="6096000" cy="549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ModbusRTUClient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{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9600, 8,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1} });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Run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direction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curFreq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ReadParameterRegisters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GetOutPower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GetVFDTemperature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temp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SetAccelerationTime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SetDecelerationTime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SetWatchdog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15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5E433D-E6FC-8A55-77E7-38B3396D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29" y="683088"/>
            <a:ext cx="6766527" cy="6030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464A0-C203-C79E-BF31-30508463D0DF}"/>
              </a:ext>
            </a:extLst>
          </p:cNvPr>
          <p:cNvSpPr txBox="1"/>
          <p:nvPr/>
        </p:nvSpPr>
        <p:spPr>
          <a:xfrm>
            <a:off x="0" y="683088"/>
            <a:ext cx="6096000" cy="549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ModbusRTUClient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{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9600, 8,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1} });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direction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curFreq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ReadParameterRegisters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GetOutPower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GetVFDTemperature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temp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SetAccelerationTime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SetDecelerationTime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SetWatchdog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7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0464A0-C203-C79E-BF31-30508463D0DF}"/>
              </a:ext>
            </a:extLst>
          </p:cNvPr>
          <p:cNvSpPr txBox="1"/>
          <p:nvPr/>
        </p:nvSpPr>
        <p:spPr>
          <a:xfrm>
            <a:off x="0" y="683088"/>
            <a:ext cx="6096000" cy="549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ModbusRTUClient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{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9600, 8,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1} });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direction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ChangeFrequency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curFreq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newFreq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50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changeTime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ReadParameterRegisters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GetOutPower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GetVFDTemperature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temp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SetAccelerationTime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SetDecelerationTime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SetWatchdog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165EC6-D8AE-B156-3889-DB577AC93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773" y="0"/>
            <a:ext cx="4359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73CF4991-9008-4420-F0AD-AC17E9682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0"/>
          <a:stretch/>
        </p:blipFill>
        <p:spPr bwMode="auto">
          <a:xfrm>
            <a:off x="284809" y="965262"/>
            <a:ext cx="6834448" cy="4556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A6E45-5560-CF99-2BFB-0A2992A22EE0}"/>
              </a:ext>
            </a:extLst>
          </p:cNvPr>
          <p:cNvSpPr txBox="1"/>
          <p:nvPr/>
        </p:nvSpPr>
        <p:spPr>
          <a:xfrm>
            <a:off x="7119257" y="729417"/>
            <a:ext cx="6098720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Тип: АДКЗ.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Название: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0-90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-6.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Производитель: ЕЛПРОМ троян.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Питание 3Ф~50Гц.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Мощность: 1,1 кВт.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Соединение: Δ/Y.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Напряжение: 220/380 В.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Ток: 5,3/3,1 А.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Коэффициент мощности: 0,73.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Частота вращения: 940 об/мин.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Степень защиты: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44.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Класс изоляции: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539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0464A0-C203-C79E-BF31-30508463D0DF}"/>
              </a:ext>
            </a:extLst>
          </p:cNvPr>
          <p:cNvSpPr txBox="1"/>
          <p:nvPr/>
        </p:nvSpPr>
        <p:spPr>
          <a:xfrm>
            <a:off x="0" y="683088"/>
            <a:ext cx="6096000" cy="549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ModbusRTUClient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{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9600, 8,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1} });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direction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curFreq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ReadParameterRegisters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VFD_status_t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status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VFD_param_t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param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GetOutPower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GetVFDTemperature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temp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SetAccelerationTime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SetDecelerationTime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SetWatchdog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9993AF-106E-9061-D254-8C22C765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6" y="341544"/>
            <a:ext cx="5722623" cy="6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73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4921F9-90CC-1BB0-E584-430AF3BC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318" y="-1"/>
            <a:ext cx="3349563" cy="3140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464A0-C203-C79E-BF31-30508463D0DF}"/>
              </a:ext>
            </a:extLst>
          </p:cNvPr>
          <p:cNvSpPr txBox="1"/>
          <p:nvPr/>
        </p:nvSpPr>
        <p:spPr>
          <a:xfrm>
            <a:off x="0" y="683088"/>
            <a:ext cx="6096000" cy="549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ModbusRTUClient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{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9600, 8,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1} });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direction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curFreq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ReadParameterRegisters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GetOutPower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GetVFDTemperature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temp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ReadMaxFrequency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nullptr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SetFrequency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SetAccelerationTime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SetDecelerationTime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SetWatchdog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GetParam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SetParam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CAC42A-22D0-9101-1972-5FDC80EF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43" y="3140736"/>
            <a:ext cx="4866640" cy="37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66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0464A0-C203-C79E-BF31-30508463D0DF}"/>
              </a:ext>
            </a:extLst>
          </p:cNvPr>
          <p:cNvSpPr txBox="1"/>
          <p:nvPr/>
        </p:nvSpPr>
        <p:spPr>
          <a:xfrm>
            <a:off x="0" y="683088"/>
            <a:ext cx="6096000" cy="549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{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private: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ModbusRTUClient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         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ModbusRTUClient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{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{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"COM3"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9600, 8,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'E'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1} });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direction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curFreq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changeTime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ReadParameterRegisters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VFD_status_t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VFD_param_t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GetOutPower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GetVFDTemperature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temp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ReadMaxFrequency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maxFreq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SetFrequency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SetAccelerationTime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SetDecelerationTime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SetWatchdog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en-US" sz="1800" b="1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short*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SetParam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short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l">
              <a:lnSpc>
                <a:spcPts val="1425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E8F900-148B-3287-857C-8C52E40B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8247"/>
            <a:ext cx="5831885" cy="51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4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D3913-1A84-4400-B832-A35001A0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программа (</a:t>
            </a:r>
            <a:r>
              <a:rPr lang="en-US" dirty="0"/>
              <a:t>main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633940-7E92-5478-0300-5273A977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Консольное приложение</a:t>
            </a:r>
          </a:p>
          <a:p>
            <a:r>
              <a:rPr lang="ru-RU" dirty="0"/>
              <a:t>Взаимодействие через аргументы командной строки</a:t>
            </a:r>
          </a:p>
          <a:p>
            <a:r>
              <a:rPr lang="ru-RU" dirty="0"/>
              <a:t>Обмен данными через файл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D4028-8BC5-AB91-A11B-C55F09A9D80B}"/>
              </a:ext>
            </a:extLst>
          </p:cNvPr>
          <p:cNvSpPr txBox="1"/>
          <p:nvPr/>
        </p:nvSpPr>
        <p:spPr>
          <a:xfrm>
            <a:off x="838200" y="4697577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624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10A33F-6D14-C6E8-9711-8BE7F9B674AC}"/>
              </a:ext>
            </a:extLst>
          </p:cNvPr>
          <p:cNvSpPr txBox="1"/>
          <p:nvPr/>
        </p:nvSpPr>
        <p:spPr>
          <a:xfrm>
            <a:off x="-266020" y="150891"/>
            <a:ext cx="25373239" cy="6556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Help.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This program can control Delta VFD-B.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Input 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commandline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arguments: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-h | --help                     Display this help message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--port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COMx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                   Specify serial port (COM3 default) (--port COM3)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--file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text_file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              Read a file with frequency and time parameters table. (--file coords.txt)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And run motor according to the table.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Text file should contain table with times and frequencies and should look like this: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    Frequency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0       0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10      30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20      20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40      -10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50      0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(The first column specifies the time to be set.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The second column specifies the frequency that will be reached for the time,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specified in the first column.)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873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10A33F-6D14-C6E8-9711-8BE7F9B674AC}"/>
              </a:ext>
            </a:extLst>
          </p:cNvPr>
          <p:cNvSpPr txBox="1"/>
          <p:nvPr/>
        </p:nvSpPr>
        <p:spPr>
          <a:xfrm>
            <a:off x="-494620" y="-120467"/>
            <a:ext cx="25373239" cy="729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--get &lt;parameter&gt;               Read one of the following motor parameters: (--get 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MotorSpeed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FrequencyCommand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OutFrequency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OutCurrent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DCVoltage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OutVoltage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PowerFactor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OutTorque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MotorSpeed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OutPower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VFDTemperature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&lt;0x(parameter address)&gt; (--get 0x0109)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--set &lt;parameter&gt; &lt;value&gt;       Set one of the 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folloving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motor parameters: (--set Frequency 45.5)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&lt;Frequency&gt;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AccelerationTime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DecelerationTime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      &lt;0x(parameter address)&gt; (--set 0x2001 0x1388)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--run &lt;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n|f|r|c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&gt;                 Run motor with direction set (no change, 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forvard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reverse, change) (--run r)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--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</a:t>
            </a:r>
            <a:r>
              <a:rPr lang="ru-RU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                        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Stop motor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08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1FAFB9-A208-7BB2-57D4-7997A3F1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24" y="-26435"/>
            <a:ext cx="4065537" cy="6884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868B41-7DF1-0D9C-BBE3-4F9F1891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257" y="-26436"/>
            <a:ext cx="2712741" cy="68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27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B75BCB-72A2-AA85-DF22-137912EB6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55" y="0"/>
            <a:ext cx="3700960" cy="68316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38F8D2-240C-D059-9995-471C197BD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039" y="26372"/>
            <a:ext cx="3541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4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28524-D917-C6A6-8856-9089AE7E6EE4}"/>
              </a:ext>
            </a:extLst>
          </p:cNvPr>
          <p:cNvSpPr txBox="1"/>
          <p:nvPr/>
        </p:nvSpPr>
        <p:spPr>
          <a:xfrm>
            <a:off x="0" y="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RunDiagramFromFile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b="1" dirty="0">
                <a:solidFill>
                  <a:srgbClr val="2B91AF"/>
                </a:solidFill>
                <a:latin typeface="Cascadia Mono" panose="020B0609020000020004" pitchFamily="49" charset="0"/>
              </a:rPr>
              <a:t>VFD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</a:rPr>
              <a:t>motor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9D19F-A785-B3FE-E91C-50A13EEC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98" y="630872"/>
            <a:ext cx="3824288" cy="62057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42CF02-DBC3-52FF-B158-DA29B3B0E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13" y="0"/>
            <a:ext cx="3554155" cy="68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3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A3312D-277D-F7A0-91A9-C0685E56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6" y="232954"/>
            <a:ext cx="5177551" cy="662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90228-FBA2-12AA-137F-E6B57CA83D81}"/>
              </a:ext>
            </a:extLst>
          </p:cNvPr>
          <p:cNvSpPr txBox="1"/>
          <p:nvPr/>
        </p:nvSpPr>
        <p:spPr>
          <a:xfrm>
            <a:off x="-2721" y="232954"/>
            <a:ext cx="66647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GetNextTimeAndFrequency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b="1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b="1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diagramFile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curTime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curFreq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b="1" dirty="0" err="1">
                <a:solidFill>
                  <a:srgbClr val="808080"/>
                </a:solidFill>
                <a:latin typeface="Cascadia Mono" panose="020B0609020000020004" pitchFamily="49" charset="0"/>
              </a:rPr>
              <a:t>nextTime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b="1" dirty="0" err="1">
                <a:solidFill>
                  <a:srgbClr val="808080"/>
                </a:solidFill>
                <a:latin typeface="Cascadia Mono" panose="020B0609020000020004" pitchFamily="49" charset="0"/>
              </a:rPr>
              <a:t>nextFreq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02889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53F85B-C6C4-4C7C-DC76-39A61C0F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99" y="562427"/>
            <a:ext cx="4344445" cy="5493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4E38A-CB52-5207-DB3C-39CA5CC766DD}"/>
              </a:ext>
            </a:extLst>
          </p:cNvPr>
          <p:cNvSpPr txBox="1"/>
          <p:nvPr/>
        </p:nvSpPr>
        <p:spPr>
          <a:xfrm>
            <a:off x="6125620" y="2331788"/>
            <a:ext cx="609872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Мощность: 1,5 кВт.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Питание: 1Ф~220 В 50 Гц.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Выходная частота: 0,1–400 Гц.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Потребляемый ток: 9,4 А.</a:t>
            </a:r>
          </a:p>
        </p:txBody>
      </p:sp>
    </p:spTree>
    <p:extLst>
      <p:ext uri="{BB962C8B-B14F-4D97-AF65-F5344CB8AC3E}">
        <p14:creationId xmlns:p14="http://schemas.microsoft.com/office/powerpoint/2010/main" val="1446859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D31BF7-6BFC-FEE4-B378-F31AD0FFB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23" y="184264"/>
            <a:ext cx="7969570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45166-A832-074E-CB50-C465B2AC6D0F}"/>
              </a:ext>
            </a:extLst>
          </p:cNvPr>
          <p:cNvSpPr txBox="1"/>
          <p:nvPr/>
        </p:nvSpPr>
        <p:spPr>
          <a:xfrm>
            <a:off x="8834513" y="63511"/>
            <a:ext cx="6096000" cy="6794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Time	Frequency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	0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0.5	11.06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	19.67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1.5	26.38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	31.61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2.5	35.67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3	38.84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3.5	41.31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4	43.23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4.5	44.73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	45.9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5.5	46.8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6	47.51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6.5	48.06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7	48.49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7.5	48.82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	49.08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8.5	49.29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	49.44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9.5	49.57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10	49.66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12	10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14	10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16	-20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18	-20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19	-40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21	-40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24	0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9B5104-CB66-DD0B-D7A6-1D9D5E898559}"/>
                  </a:ext>
                </a:extLst>
              </p:cNvPr>
              <p:cNvSpPr txBox="1"/>
              <p:nvPr/>
            </p:nvSpPr>
            <p:spPr>
              <a:xfrm>
                <a:off x="0" y="4770333"/>
                <a:ext cx="501396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н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к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н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к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9B5104-CB66-DD0B-D7A6-1D9D5E898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70333"/>
                <a:ext cx="501396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DD95A6B-8662-397C-6C84-559C2BCE516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828800" y="929640"/>
            <a:ext cx="678180" cy="3840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F2D239-1EF2-04DF-69A2-B67B89E895F2}"/>
              </a:ext>
            </a:extLst>
          </p:cNvPr>
          <p:cNvSpPr txBox="1"/>
          <p:nvPr/>
        </p:nvSpPr>
        <p:spPr>
          <a:xfrm>
            <a:off x="154523" y="5719747"/>
            <a:ext cx="8471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VFDMotorControlWindows.exe --port COM9 --file coords.txt --get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OutFrequency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--get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OutCurrent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--get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OutVoltage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--get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MotorSpeed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 outRes.txt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2753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B9327-A996-4407-3567-086E1F652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079" y="5931560"/>
            <a:ext cx="6167511" cy="778101"/>
          </a:xfrm>
        </p:spPr>
        <p:txBody>
          <a:bodyPr/>
          <a:lstStyle/>
          <a:p>
            <a:r>
              <a:rPr lang="ru-RU" dirty="0"/>
              <a:t>Продолжение следует…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4BE7C-F12D-6C60-60A1-375795668E02}"/>
              </a:ext>
            </a:extLst>
          </p:cNvPr>
          <p:cNvSpPr txBox="1"/>
          <p:nvPr/>
        </p:nvSpPr>
        <p:spPr>
          <a:xfrm>
            <a:off x="1918544" y="4294726"/>
            <a:ext cx="857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https://github.com/TAN4UKmax/microcontrollersCourseWork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DC9270-B37C-E843-4569-D4B8AC92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6171" cy="4310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A9EDAA-1878-E089-731B-DC620358D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64"/>
          <a:stretch/>
        </p:blipFill>
        <p:spPr>
          <a:xfrm>
            <a:off x="9092558" y="861499"/>
            <a:ext cx="2175806" cy="2770542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6C2E6E-546B-F398-1453-E40E0EE649E3}"/>
              </a:ext>
            </a:extLst>
          </p:cNvPr>
          <p:cNvCxnSpPr>
            <a:cxnSpLocks/>
          </p:cNvCxnSpPr>
          <p:nvPr/>
        </p:nvCxnSpPr>
        <p:spPr>
          <a:xfrm>
            <a:off x="6206835" y="2246770"/>
            <a:ext cx="3083756" cy="662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283F82-4DE1-0863-8042-3DD5623772C7}"/>
              </a:ext>
            </a:extLst>
          </p:cNvPr>
          <p:cNvSpPr txBox="1"/>
          <p:nvPr/>
        </p:nvSpPr>
        <p:spPr>
          <a:xfrm>
            <a:off x="3301056" y="54272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5"/>
              </a:rPr>
              <a:t>https://www.linkedin.com/in/tan4uk/</a:t>
            </a:r>
            <a:r>
              <a:rPr lang="en-US" sz="2400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2971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24E38A-CB52-5207-DB3C-39CA5CC766DD}"/>
              </a:ext>
            </a:extLst>
          </p:cNvPr>
          <p:cNvSpPr txBox="1"/>
          <p:nvPr/>
        </p:nvSpPr>
        <p:spPr>
          <a:xfrm>
            <a:off x="3333435" y="4666772"/>
            <a:ext cx="6098720" cy="142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USB/RS-485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Полудуплексный режим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Автоматическое переключение с приёма на передачу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DF5263-875F-82E4-1037-3DEF70C3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5" b="22751"/>
          <a:stretch/>
        </p:blipFill>
        <p:spPr bwMode="auto">
          <a:xfrm>
            <a:off x="3525337" y="1195024"/>
            <a:ext cx="4699515" cy="25768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652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AB6B63-C317-5A5C-CCF7-CC811206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76" y="432707"/>
            <a:ext cx="5659030" cy="59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6EFD9B-263A-2BE5-4CAF-FDD819E1D199}"/>
              </a:ext>
            </a:extLst>
          </p:cNvPr>
          <p:cNvSpPr txBox="1"/>
          <p:nvPr/>
        </p:nvSpPr>
        <p:spPr>
          <a:xfrm>
            <a:off x="1483919" y="611216"/>
            <a:ext cx="1714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++</a:t>
            </a:r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3E62F3-F649-5AA2-7B44-60AC9B86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508" y="611216"/>
            <a:ext cx="1386703" cy="1209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BD17F-B861-2381-261E-BC0FC5C8C190}"/>
              </a:ext>
            </a:extLst>
          </p:cNvPr>
          <p:cNvSpPr txBox="1"/>
          <p:nvPr/>
        </p:nvSpPr>
        <p:spPr>
          <a:xfrm>
            <a:off x="6771212" y="1981210"/>
            <a:ext cx="3777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Microsoft Visual Studio 2022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98307-B6E2-BCB3-FD17-25144014A891}"/>
              </a:ext>
            </a:extLst>
          </p:cNvPr>
          <p:cNvSpPr txBox="1"/>
          <p:nvPr/>
        </p:nvSpPr>
        <p:spPr>
          <a:xfrm>
            <a:off x="614053" y="1697992"/>
            <a:ext cx="1357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Простота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2AFE4-116D-E818-8E00-941EBC5D49C2}"/>
              </a:ext>
            </a:extLst>
          </p:cNvPr>
          <p:cNvSpPr txBox="1"/>
          <p:nvPr/>
        </p:nvSpPr>
        <p:spPr>
          <a:xfrm>
            <a:off x="2634592" y="1697992"/>
            <a:ext cx="1357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Гибкость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6CD7FDA-9C2C-43D5-DCCC-C99444532F7F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flipH="1">
            <a:off x="1292926" y="1134436"/>
            <a:ext cx="1048243" cy="5635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A4E049C-917B-829C-9392-A5C538CE4145}"/>
              </a:ext>
            </a:extLst>
          </p:cNvPr>
          <p:cNvCxnSpPr>
            <a:stCxn id="8" idx="2"/>
            <a:endCxn id="16" idx="0"/>
          </p:cNvCxnSpPr>
          <p:nvPr/>
        </p:nvCxnSpPr>
        <p:spPr>
          <a:xfrm>
            <a:off x="2341169" y="1134436"/>
            <a:ext cx="972296" cy="5635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780269C-8E4E-6FA7-26C4-E71901576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296" y="3649413"/>
            <a:ext cx="1577330" cy="14559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F5C1579-381A-96FB-ECDA-A8FFC5252451}"/>
              </a:ext>
            </a:extLst>
          </p:cNvPr>
          <p:cNvSpPr txBox="1"/>
          <p:nvPr/>
        </p:nvSpPr>
        <p:spPr>
          <a:xfrm>
            <a:off x="1817047" y="5492731"/>
            <a:ext cx="857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https://github.com/TAN4UKmax/microcontrollersCourseWork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0505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67E4C-AFC0-72EE-02A8-8A08097D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assert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42567-0A3D-6E92-8B20-7E05D389BA11}"/>
              </a:ext>
            </a:extLst>
          </p:cNvPr>
          <p:cNvSpPr txBox="1"/>
          <p:nvPr/>
        </p:nvSpPr>
        <p:spPr>
          <a:xfrm>
            <a:off x="838200" y="2837633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ru-RU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ru-RU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cassert</a:t>
            </a:r>
            <a:r>
              <a:rPr lang="ru-RU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07D7A-E210-C0F2-1473-8D2439D61517}"/>
              </a:ext>
            </a:extLst>
          </p:cNvPr>
          <p:cNvSpPr txBox="1"/>
          <p:nvPr/>
        </p:nvSpPr>
        <p:spPr>
          <a:xfrm>
            <a:off x="794657" y="3600364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</a:t>
            </a: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(&lt;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&gt;);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A8824-00A1-386B-89A6-EC6405F530A6}"/>
              </a:ext>
            </a:extLst>
          </p:cNvPr>
          <p:cNvSpPr txBox="1"/>
          <p:nvPr/>
        </p:nvSpPr>
        <p:spPr>
          <a:xfrm>
            <a:off x="794657" y="414863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</a:t>
            </a: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ru-RU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string</a:t>
            </a:r>
            <a:r>
              <a:rPr lang="ru-RU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&lt;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ru-RU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&gt;));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D6794-384B-E278-35C6-7CA89C282854}"/>
              </a:ext>
            </a:extLst>
          </p:cNvPr>
          <p:cNvSpPr txBox="1"/>
          <p:nvPr/>
        </p:nvSpPr>
        <p:spPr>
          <a:xfrm>
            <a:off x="8640534" y="3600364"/>
            <a:ext cx="2408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#define</a:t>
            </a:r>
            <a:r>
              <a:rPr lang="ru-RU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NDEBUG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75093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4715</Words>
  <Application>Microsoft Office PowerPoint</Application>
  <PresentationFormat>Широкоэкранный</PresentationFormat>
  <Paragraphs>760</Paragraphs>
  <Slides>51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Cascadia Mono</vt:lpstr>
      <vt:lpstr>Consolas</vt:lpstr>
      <vt:lpstr>Times New Roman</vt:lpstr>
      <vt:lpstr>Тема Office</vt:lpstr>
      <vt:lpstr>Микроконтроллеры в электроприводе</vt:lpstr>
      <vt:lpstr>Задание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assert</vt:lpstr>
      <vt:lpstr>Doxygen</vt:lpstr>
      <vt:lpstr>Интерфейс RS-485</vt:lpstr>
      <vt:lpstr>Класс COM порта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Modbus</vt:lpstr>
      <vt:lpstr>Класс Modbus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 VFD</vt:lpstr>
      <vt:lpstr>Класс VFD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Основная программа (main)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Продолжение следует…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TAN4UK</dc:creator>
  <cp:lastModifiedBy>TAN4UK</cp:lastModifiedBy>
  <cp:revision>5</cp:revision>
  <dcterms:created xsi:type="dcterms:W3CDTF">2023-03-29T05:27:48Z</dcterms:created>
  <dcterms:modified xsi:type="dcterms:W3CDTF">2023-03-29T07:04:34Z</dcterms:modified>
</cp:coreProperties>
</file>